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25199975" cy="360362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5FA9B4-E1CF-49F0-8517-C5C0EECDAA03}" v="4" dt="2024-02-29T12:13:20.7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20" d="100"/>
          <a:sy n="20" d="100"/>
        </p:scale>
        <p:origin x="318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rietta PEZZO" userId="1669611b-9cd2-4dc7-8fda-9a9bd750a7d1" providerId="ADAL" clId="{6E5FA9B4-E1CF-49F0-8517-C5C0EECDAA03}"/>
    <pc:docChg chg="custSel modSld">
      <pc:chgData name="Orietta PEZZO" userId="1669611b-9cd2-4dc7-8fda-9a9bd750a7d1" providerId="ADAL" clId="{6E5FA9B4-E1CF-49F0-8517-C5C0EECDAA03}" dt="2024-02-29T12:15:01.766" v="48" actId="478"/>
      <pc:docMkLst>
        <pc:docMk/>
      </pc:docMkLst>
      <pc:sldChg chg="addSp delSp modSp mod">
        <pc:chgData name="Orietta PEZZO" userId="1669611b-9cd2-4dc7-8fda-9a9bd750a7d1" providerId="ADAL" clId="{6E5FA9B4-E1CF-49F0-8517-C5C0EECDAA03}" dt="2024-02-29T12:15:01.766" v="48" actId="478"/>
        <pc:sldMkLst>
          <pc:docMk/>
          <pc:sldMk cId="3043184347" sldId="256"/>
        </pc:sldMkLst>
        <pc:spChg chg="add del mod">
          <ac:chgData name="Orietta PEZZO" userId="1669611b-9cd2-4dc7-8fda-9a9bd750a7d1" providerId="ADAL" clId="{6E5FA9B4-E1CF-49F0-8517-C5C0EECDAA03}" dt="2024-02-29T12:05:34.407" v="6" actId="478"/>
          <ac:spMkLst>
            <pc:docMk/>
            <pc:sldMk cId="3043184347" sldId="256"/>
            <ac:spMk id="6" creationId="{F83125FD-B1FE-05B3-1E1A-FDA271C2A0D0}"/>
          </ac:spMkLst>
        </pc:spChg>
        <pc:spChg chg="add del mod">
          <ac:chgData name="Orietta PEZZO" userId="1669611b-9cd2-4dc7-8fda-9a9bd750a7d1" providerId="ADAL" clId="{6E5FA9B4-E1CF-49F0-8517-C5C0EECDAA03}" dt="2024-02-29T12:12:57.828" v="17"/>
          <ac:spMkLst>
            <pc:docMk/>
            <pc:sldMk cId="3043184347" sldId="256"/>
            <ac:spMk id="9" creationId="{EE047429-3E66-30D5-B1F7-055B76BAFB72}"/>
          </ac:spMkLst>
        </pc:spChg>
        <pc:spChg chg="add del mod">
          <ac:chgData name="Orietta PEZZO" userId="1669611b-9cd2-4dc7-8fda-9a9bd750a7d1" providerId="ADAL" clId="{6E5FA9B4-E1CF-49F0-8517-C5C0EECDAA03}" dt="2024-02-29T12:15:01.766" v="48" actId="478"/>
          <ac:spMkLst>
            <pc:docMk/>
            <pc:sldMk cId="3043184347" sldId="256"/>
            <ac:spMk id="10" creationId="{C8F8E625-DDD3-39E7-1810-169443A1582B}"/>
          </ac:spMkLst>
        </pc:spChg>
        <pc:picChg chg="add mod">
          <ac:chgData name="Orietta PEZZO" userId="1669611b-9cd2-4dc7-8fda-9a9bd750a7d1" providerId="ADAL" clId="{6E5FA9B4-E1CF-49F0-8517-C5C0EECDAA03}" dt="2024-02-29T12:05:17.347" v="3" actId="14100"/>
          <ac:picMkLst>
            <pc:docMk/>
            <pc:sldMk cId="3043184347" sldId="256"/>
            <ac:picMk id="5" creationId="{0534C380-E93A-36AB-857A-BA8517EEB1ED}"/>
          </ac:picMkLst>
        </pc:picChg>
        <pc:picChg chg="add mod">
          <ac:chgData name="Orietta PEZZO" userId="1669611b-9cd2-4dc7-8fda-9a9bd750a7d1" providerId="ADAL" clId="{6E5FA9B4-E1CF-49F0-8517-C5C0EECDAA03}" dt="2024-02-29T12:12:12.435" v="10" actId="1076"/>
          <ac:picMkLst>
            <pc:docMk/>
            <pc:sldMk cId="3043184347" sldId="256"/>
            <ac:picMk id="8" creationId="{5C242503-0EC3-E743-34CF-CF9519BB9E6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5897602"/>
            <a:ext cx="21419979" cy="12545954"/>
          </a:xfrm>
        </p:spPr>
        <p:txBody>
          <a:bodyPr anchor="b"/>
          <a:lstStyle>
            <a:lvl1pPr algn="ctr">
              <a:defRPr sz="1653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18927376"/>
            <a:ext cx="18899981" cy="8700416"/>
          </a:xfrm>
        </p:spPr>
        <p:txBody>
          <a:bodyPr/>
          <a:lstStyle>
            <a:lvl1pPr marL="0" indent="0" algn="ctr">
              <a:buNone/>
              <a:defRPr sz="6614"/>
            </a:lvl1pPr>
            <a:lvl2pPr marL="1259997" indent="0" algn="ctr">
              <a:buNone/>
              <a:defRPr sz="5512"/>
            </a:lvl2pPr>
            <a:lvl3pPr marL="2519995" indent="0" algn="ctr">
              <a:buNone/>
              <a:defRPr sz="4961"/>
            </a:lvl3pPr>
            <a:lvl4pPr marL="3779992" indent="0" algn="ctr">
              <a:buNone/>
              <a:defRPr sz="4409"/>
            </a:lvl4pPr>
            <a:lvl5pPr marL="5039990" indent="0" algn="ctr">
              <a:buNone/>
              <a:defRPr sz="4409"/>
            </a:lvl5pPr>
            <a:lvl6pPr marL="6299987" indent="0" algn="ctr">
              <a:buNone/>
              <a:defRPr sz="4409"/>
            </a:lvl6pPr>
            <a:lvl7pPr marL="7559985" indent="0" algn="ctr">
              <a:buNone/>
              <a:defRPr sz="4409"/>
            </a:lvl7pPr>
            <a:lvl8pPr marL="8819982" indent="0" algn="ctr">
              <a:buNone/>
              <a:defRPr sz="4409"/>
            </a:lvl8pPr>
            <a:lvl9pPr marL="10079980" indent="0" algn="ctr">
              <a:buNone/>
              <a:defRPr sz="440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3A62-82A6-47F5-BAAE-1B8E70BEF4E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AD91-4162-480B-81B1-66AA9AAEA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1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3A62-82A6-47F5-BAAE-1B8E70BEF4E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AD91-4162-480B-81B1-66AA9AAEA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9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3" y="1918597"/>
            <a:ext cx="5433745" cy="305390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500" y="1918597"/>
            <a:ext cx="15986234" cy="305390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3A62-82A6-47F5-BAAE-1B8E70BEF4E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AD91-4162-480B-81B1-66AA9AAEA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60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3A62-82A6-47F5-BAAE-1B8E70BEF4E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AD91-4162-480B-81B1-66AA9AAEA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43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5" y="8984048"/>
            <a:ext cx="21734978" cy="14990076"/>
          </a:xfrm>
        </p:spPr>
        <p:txBody>
          <a:bodyPr anchor="b"/>
          <a:lstStyle>
            <a:lvl1pPr>
              <a:defRPr sz="1653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5" y="24115936"/>
            <a:ext cx="21734978" cy="7882927"/>
          </a:xfrm>
        </p:spPr>
        <p:txBody>
          <a:bodyPr/>
          <a:lstStyle>
            <a:lvl1pPr marL="0" indent="0">
              <a:buNone/>
              <a:defRPr sz="6614">
                <a:solidFill>
                  <a:schemeClr val="tx1">
                    <a:tint val="82000"/>
                  </a:schemeClr>
                </a:solidFill>
              </a:defRPr>
            </a:lvl1pPr>
            <a:lvl2pPr marL="1259997" indent="0">
              <a:buNone/>
              <a:defRPr sz="5512">
                <a:solidFill>
                  <a:schemeClr val="tx1">
                    <a:tint val="82000"/>
                  </a:schemeClr>
                </a:solidFill>
              </a:defRPr>
            </a:lvl2pPr>
            <a:lvl3pPr marL="2519995" indent="0">
              <a:buNone/>
              <a:defRPr sz="4961">
                <a:solidFill>
                  <a:schemeClr val="tx1">
                    <a:tint val="82000"/>
                  </a:schemeClr>
                </a:solidFill>
              </a:defRPr>
            </a:lvl3pPr>
            <a:lvl4pPr marL="3779992" indent="0">
              <a:buNone/>
              <a:defRPr sz="4409">
                <a:solidFill>
                  <a:schemeClr val="tx1">
                    <a:tint val="82000"/>
                  </a:schemeClr>
                </a:solidFill>
              </a:defRPr>
            </a:lvl4pPr>
            <a:lvl5pPr marL="5039990" indent="0">
              <a:buNone/>
              <a:defRPr sz="4409">
                <a:solidFill>
                  <a:schemeClr val="tx1">
                    <a:tint val="82000"/>
                  </a:schemeClr>
                </a:solidFill>
              </a:defRPr>
            </a:lvl5pPr>
            <a:lvl6pPr marL="6299987" indent="0">
              <a:buNone/>
              <a:defRPr sz="4409">
                <a:solidFill>
                  <a:schemeClr val="tx1">
                    <a:tint val="82000"/>
                  </a:schemeClr>
                </a:solidFill>
              </a:defRPr>
            </a:lvl6pPr>
            <a:lvl7pPr marL="7559985" indent="0">
              <a:buNone/>
              <a:defRPr sz="4409">
                <a:solidFill>
                  <a:schemeClr val="tx1">
                    <a:tint val="82000"/>
                  </a:schemeClr>
                </a:solidFill>
              </a:defRPr>
            </a:lvl7pPr>
            <a:lvl8pPr marL="8819982" indent="0">
              <a:buNone/>
              <a:defRPr sz="4409">
                <a:solidFill>
                  <a:schemeClr val="tx1">
                    <a:tint val="82000"/>
                  </a:schemeClr>
                </a:solidFill>
              </a:defRPr>
            </a:lvl8pPr>
            <a:lvl9pPr marL="10079980" indent="0">
              <a:buNone/>
              <a:defRPr sz="440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3A62-82A6-47F5-BAAE-1B8E70BEF4E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AD91-4162-480B-81B1-66AA9AAEA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74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9592983"/>
            <a:ext cx="10709989" cy="22864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9592983"/>
            <a:ext cx="10709989" cy="22864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3A62-82A6-47F5-BAAE-1B8E70BEF4E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AD91-4162-480B-81B1-66AA9AAEA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92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1918604"/>
            <a:ext cx="21734978" cy="69653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3" y="8833889"/>
            <a:ext cx="10660769" cy="4329352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3" y="13163241"/>
            <a:ext cx="10660769" cy="193611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9" y="8833889"/>
            <a:ext cx="10713272" cy="4329352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9" y="13163241"/>
            <a:ext cx="10713272" cy="193611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3A62-82A6-47F5-BAAE-1B8E70BEF4E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AD91-4162-480B-81B1-66AA9AAEA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37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3A62-82A6-47F5-BAAE-1B8E70BEF4E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AD91-4162-480B-81B1-66AA9AAEA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90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3A62-82A6-47F5-BAAE-1B8E70BEF4E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AD91-4162-480B-81B1-66AA9AAEA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31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402417"/>
            <a:ext cx="8127648" cy="8408458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5188561"/>
            <a:ext cx="12757487" cy="25609094"/>
          </a:xfrm>
        </p:spPr>
        <p:txBody>
          <a:bodyPr/>
          <a:lstStyle>
            <a:lvl1pPr>
              <a:defRPr sz="8819"/>
            </a:lvl1pPr>
            <a:lvl2pPr>
              <a:defRPr sz="7717"/>
            </a:lvl2pPr>
            <a:lvl3pPr>
              <a:defRPr sz="6614"/>
            </a:lvl3pPr>
            <a:lvl4pPr>
              <a:defRPr sz="5512"/>
            </a:lvl4pPr>
            <a:lvl5pPr>
              <a:defRPr sz="5512"/>
            </a:lvl5pPr>
            <a:lvl6pPr>
              <a:defRPr sz="5512"/>
            </a:lvl6pPr>
            <a:lvl7pPr>
              <a:defRPr sz="5512"/>
            </a:lvl7pPr>
            <a:lvl8pPr>
              <a:defRPr sz="5512"/>
            </a:lvl8pPr>
            <a:lvl9pPr>
              <a:defRPr sz="551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810875"/>
            <a:ext cx="8127648" cy="20028483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3A62-82A6-47F5-BAAE-1B8E70BEF4E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AD91-4162-480B-81B1-66AA9AAEA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2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402417"/>
            <a:ext cx="8127648" cy="8408458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5188561"/>
            <a:ext cx="12757487" cy="25609094"/>
          </a:xfrm>
        </p:spPr>
        <p:txBody>
          <a:bodyPr anchor="t"/>
          <a:lstStyle>
            <a:lvl1pPr marL="0" indent="0">
              <a:buNone/>
              <a:defRPr sz="8819"/>
            </a:lvl1pPr>
            <a:lvl2pPr marL="1259997" indent="0">
              <a:buNone/>
              <a:defRPr sz="7717"/>
            </a:lvl2pPr>
            <a:lvl3pPr marL="2519995" indent="0">
              <a:buNone/>
              <a:defRPr sz="6614"/>
            </a:lvl3pPr>
            <a:lvl4pPr marL="3779992" indent="0">
              <a:buNone/>
              <a:defRPr sz="5512"/>
            </a:lvl4pPr>
            <a:lvl5pPr marL="5039990" indent="0">
              <a:buNone/>
              <a:defRPr sz="5512"/>
            </a:lvl5pPr>
            <a:lvl6pPr marL="6299987" indent="0">
              <a:buNone/>
              <a:defRPr sz="5512"/>
            </a:lvl6pPr>
            <a:lvl7pPr marL="7559985" indent="0">
              <a:buNone/>
              <a:defRPr sz="5512"/>
            </a:lvl7pPr>
            <a:lvl8pPr marL="8819982" indent="0">
              <a:buNone/>
              <a:defRPr sz="5512"/>
            </a:lvl8pPr>
            <a:lvl9pPr marL="10079980" indent="0">
              <a:buNone/>
              <a:defRPr sz="551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810875"/>
            <a:ext cx="8127648" cy="20028483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3A62-82A6-47F5-BAAE-1B8E70BEF4E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AD91-4162-480B-81B1-66AA9AAEA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1918604"/>
            <a:ext cx="21734978" cy="6965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9592983"/>
            <a:ext cx="21734978" cy="22864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33400273"/>
            <a:ext cx="5669994" cy="19185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0A3A62-82A6-47F5-BAAE-1B8E70BEF4E9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33400273"/>
            <a:ext cx="8504992" cy="19185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33400273"/>
            <a:ext cx="5669994" cy="19185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70AD91-4162-480B-81B1-66AA9AAEA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4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121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99" indent="-629999" algn="l" defTabSz="2519995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7" kern="1200">
          <a:solidFill>
            <a:schemeClr val="tx1"/>
          </a:solidFill>
          <a:latin typeface="+mn-lt"/>
          <a:ea typeface="+mn-ea"/>
          <a:cs typeface="+mn-cs"/>
        </a:defRPr>
      </a:lvl1pPr>
      <a:lvl2pPr marL="188999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34C380-E93A-36AB-857A-BA8517EEB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7604"/>
            <a:ext cx="25795705" cy="1432344"/>
          </a:xfrm>
          <a:prstGeom prst="rect">
            <a:avLst/>
          </a:prstGeom>
        </p:spPr>
      </p:pic>
      <p:pic>
        <p:nvPicPr>
          <p:cNvPr id="8" name="Picture 7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5C242503-0EC3-E743-34CF-CF9519BB9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5199975" cy="345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84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Orietta PEZZO</dc:creator>
  <cp:lastModifiedBy>Orietta PEZZO</cp:lastModifiedBy>
  <cp:revision>1</cp:revision>
  <dcterms:created xsi:type="dcterms:W3CDTF">2024-02-29T12:02:30Z</dcterms:created>
  <dcterms:modified xsi:type="dcterms:W3CDTF">2024-02-29T12:15:03Z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6175487-42af-4492-84fe-2b4054e011bd_Enabled">
    <vt:lpwstr>true</vt:lpwstr>
  </property>
  <property fmtid="{D5CDD505-2E9C-101B-9397-08002B2CF9AE}" pid="3" name="MSIP_Label_a6175487-42af-4492-84fe-2b4054e011bd_SetDate">
    <vt:lpwstr>2024-02-29T12:04:53Z</vt:lpwstr>
  </property>
  <property fmtid="{D5CDD505-2E9C-101B-9397-08002B2CF9AE}" pid="4" name="MSIP_Label_a6175487-42af-4492-84fe-2b4054e011bd_Method">
    <vt:lpwstr>Privileged</vt:lpwstr>
  </property>
  <property fmtid="{D5CDD505-2E9C-101B-9397-08002B2CF9AE}" pid="5" name="MSIP_Label_a6175487-42af-4492-84fe-2b4054e011bd_Name">
    <vt:lpwstr>Public</vt:lpwstr>
  </property>
  <property fmtid="{D5CDD505-2E9C-101B-9397-08002B2CF9AE}" pid="6" name="MSIP_Label_a6175487-42af-4492-84fe-2b4054e011bd_SiteId">
    <vt:lpwstr>76e3e3ff-fce0-45ec-a946-bc44d69a9b7e</vt:lpwstr>
  </property>
  <property fmtid="{D5CDD505-2E9C-101B-9397-08002B2CF9AE}" pid="7" name="MSIP_Label_a6175487-42af-4492-84fe-2b4054e011bd_ActionId">
    <vt:lpwstr>c80fba6c-48e7-4668-9154-56782f59bf69</vt:lpwstr>
  </property>
  <property fmtid="{D5CDD505-2E9C-101B-9397-08002B2CF9AE}" pid="8" name="MSIP_Label_a6175487-42af-4492-84fe-2b4054e011bd_ContentBits">
    <vt:lpwstr>0</vt:lpwstr>
  </property>
</Properties>
</file>